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5" r:id="rId2"/>
    <p:sldId id="336" r:id="rId3"/>
    <p:sldId id="337" r:id="rId4"/>
    <p:sldId id="339" r:id="rId5"/>
    <p:sldId id="338" r:id="rId6"/>
    <p:sldId id="340" r:id="rId7"/>
  </p:sldIdLst>
  <p:sldSz cx="9144000" cy="6858000" type="screen4x3"/>
  <p:notesSz cx="6784975" cy="98567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381000" indent="76200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763588" indent="150813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144588" indent="227013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527175" indent="301625" algn="l" rtl="0" eaLnBrk="0" fontAlgn="base" hangingPunct="0">
      <a:spcBef>
        <a:spcPct val="0"/>
      </a:spcBef>
      <a:spcAft>
        <a:spcPct val="0"/>
      </a:spcAft>
      <a:defRPr sz="33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3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3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3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300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>
          <p15:clr>
            <a:srgbClr val="A4A3A4"/>
          </p15:clr>
        </p15:guide>
        <p15:guide id="2" orient="horz" pos="3840">
          <p15:clr>
            <a:srgbClr val="A4A3A4"/>
          </p15:clr>
        </p15:guide>
        <p15:guide id="3" orient="horz" pos="3067">
          <p15:clr>
            <a:srgbClr val="A4A3A4"/>
          </p15:clr>
        </p15:guide>
        <p15:guide id="4" orient="horz" pos="1968">
          <p15:clr>
            <a:srgbClr val="A4A3A4"/>
          </p15:clr>
        </p15:guide>
        <p15:guide id="5" orient="horz" pos="2251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-507">
          <p15:clr>
            <a:srgbClr val="A4A3A4"/>
          </p15:clr>
        </p15:guide>
        <p15:guide id="8" pos="288">
          <p15:clr>
            <a:srgbClr val="A4A3A4"/>
          </p15:clr>
        </p15:guide>
        <p15:guide id="9" pos="6268">
          <p15:clr>
            <a:srgbClr val="A4A3A4"/>
          </p15:clr>
        </p15:guide>
        <p15:guide id="10" pos="5472">
          <p15:clr>
            <a:srgbClr val="A4A3A4"/>
          </p15:clr>
        </p15:guide>
        <p15:guide id="11" pos="3538">
          <p15:clr>
            <a:srgbClr val="A4A3A4"/>
          </p15:clr>
        </p15:guide>
        <p15:guide id="12" pos="34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C"/>
    <a:srgbClr val="FA0012"/>
    <a:srgbClr val="D5D2C1"/>
    <a:srgbClr val="DDD79A"/>
    <a:srgbClr val="D7C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9078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1003"/>
        <p:guide orient="horz" pos="3840"/>
        <p:guide orient="horz" pos="3067"/>
        <p:guide orient="horz" pos="1968"/>
        <p:guide orient="horz" pos="2251"/>
        <p:guide orient="horz" pos="323"/>
        <p:guide pos="-507"/>
        <p:guide pos="288"/>
        <p:guide pos="6268"/>
        <p:guide pos="5472"/>
        <p:guide pos="3538"/>
        <p:guide pos="3447"/>
      </p:guideLst>
    </p:cSldViewPr>
  </p:slideViewPr>
  <p:outlineViewPr>
    <p:cViewPr>
      <p:scale>
        <a:sx n="33" d="100"/>
        <a:sy n="33" d="100"/>
      </p:scale>
      <p:origin x="0" y="98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latin typeface="Verdana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B26F97A0-E57F-4405-B530-8B849F7F253F}" type="datetime1">
              <a:rPr lang="de-DE" altLang="de-DE"/>
              <a:pPr>
                <a:defRPr/>
              </a:pPr>
              <a:t>06.07.2018</a:t>
            </a:fld>
            <a:endParaRPr lang="de-DE" altLang="de-DE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latin typeface="Verdana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3630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565D805C-D262-4A73-A10C-535AEB141F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72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latin typeface="Verdana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069F3171-F3DF-48E6-BFE6-B4DDF0EE3818}" type="datetime1">
              <a:rPr lang="de-DE" altLang="de-DE"/>
              <a:pPr>
                <a:defRPr/>
              </a:pPr>
              <a:t>06.07.2018</a:t>
            </a:fld>
            <a:endParaRPr lang="de-DE" altLang="de-DE"/>
          </a:p>
        </p:txBody>
      </p:sp>
      <p:sp>
        <p:nvSpPr>
          <p:cNvPr id="156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26013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79950"/>
            <a:ext cx="542607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latin typeface="Verdana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630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8025BCED-CD99-438F-BE8C-0B5DAF0416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3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81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381000" indent="76200" algn="l" defTabSz="381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763588" indent="150813" algn="l" defTabSz="381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144588" indent="227013" algn="l" defTabSz="381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527175" indent="301625" algn="l" defTabSz="3810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15" y="1765691"/>
            <a:ext cx="7773171" cy="1360888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r">
              <a:defRPr sz="3800" cap="none">
                <a:solidFill>
                  <a:srgbClr val="00376C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14518" y="3429000"/>
            <a:ext cx="7127481" cy="1753090"/>
          </a:xfrm>
        </p:spPr>
        <p:txBody>
          <a:bodyPr/>
          <a:lstStyle>
            <a:lvl1pPr marL="0" indent="0" algn="r">
              <a:buNone/>
              <a:defRPr>
                <a:solidFill>
                  <a:srgbClr val="800000"/>
                </a:solidFill>
              </a:defRPr>
            </a:lvl1pPr>
            <a:lvl2pPr marL="381945" indent="0" algn="ctr">
              <a:buNone/>
              <a:defRPr/>
            </a:lvl2pPr>
            <a:lvl3pPr marL="763890" indent="0" algn="ctr">
              <a:buNone/>
              <a:defRPr/>
            </a:lvl3pPr>
            <a:lvl4pPr marL="1145835" indent="0" algn="ctr">
              <a:buNone/>
              <a:defRPr/>
            </a:lvl4pPr>
            <a:lvl5pPr marL="1527780" indent="0" algn="ctr">
              <a:buNone/>
              <a:defRPr/>
            </a:lvl5pPr>
            <a:lvl6pPr marL="1909724" indent="0" algn="ctr">
              <a:buNone/>
              <a:defRPr/>
            </a:lvl6pPr>
            <a:lvl7pPr marL="2291669" indent="0" algn="ctr">
              <a:buNone/>
              <a:defRPr/>
            </a:lvl7pPr>
            <a:lvl8pPr marL="2673614" indent="0" algn="ctr">
              <a:buNone/>
              <a:defRPr/>
            </a:lvl8pPr>
            <a:lvl9pPr marL="30555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734530"/>
      </p:ext>
    </p:extLst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734" y="1598731"/>
            <a:ext cx="8228533" cy="4526847"/>
          </a:xfrm>
        </p:spPr>
        <p:txBody>
          <a:bodyPr/>
          <a:lstStyle>
            <a:lvl1pPr>
              <a:buFontTx/>
              <a:buNone/>
              <a:defRPr sz="2100">
                <a:solidFill>
                  <a:srgbClr val="00376C"/>
                </a:solidFill>
              </a:defRPr>
            </a:lvl1pPr>
            <a:lvl2pPr>
              <a:buFontTx/>
              <a:buNone/>
              <a:defRPr sz="1700">
                <a:solidFill>
                  <a:srgbClr val="00376C"/>
                </a:solidFill>
              </a:defRPr>
            </a:lvl2pPr>
            <a:lvl3pPr>
              <a:buFontTx/>
              <a:buNone/>
              <a:defRPr sz="1700">
                <a:solidFill>
                  <a:srgbClr val="00376C"/>
                </a:solidFill>
              </a:defRPr>
            </a:lvl3pPr>
            <a:lvl4pPr>
              <a:buFontTx/>
              <a:buNone/>
              <a:defRPr sz="1700">
                <a:solidFill>
                  <a:srgbClr val="00376C"/>
                </a:solidFill>
              </a:defRPr>
            </a:lvl4pPr>
            <a:lvl5pPr>
              <a:buFontTx/>
              <a:buNone/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7020271" y="6237288"/>
            <a:ext cx="1665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sz="1000" baseline="0" dirty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t>Folie </a:t>
            </a:r>
            <a:fld id="{1B72D026-91FA-4657-B925-66E03917896F}" type="slidenum">
              <a:rPr lang="de-DE" sz="1000" baseline="0" smtClean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pPr marL="0" lvl="0" indent="0" algn="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‹Nr.›</a:t>
            </a:fld>
            <a:endParaRPr lang="de-DE" sz="1000" baseline="0" dirty="0">
              <a:solidFill>
                <a:srgbClr val="00376C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08566"/>
      </p:ext>
    </p:extLst>
  </p:cSld>
  <p:clrMapOvr>
    <a:masterClrMapping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734" y="1598731"/>
            <a:ext cx="8228533" cy="4526847"/>
          </a:xfrm>
        </p:spPr>
        <p:txBody>
          <a:bodyPr/>
          <a:lstStyle>
            <a:lvl1pPr>
              <a:buFontTx/>
              <a:buNone/>
              <a:defRPr sz="2100">
                <a:solidFill>
                  <a:srgbClr val="00376C"/>
                </a:solidFill>
              </a:defRPr>
            </a:lvl1pPr>
            <a:lvl2pPr>
              <a:defRPr sz="1700">
                <a:solidFill>
                  <a:srgbClr val="00376C"/>
                </a:solidFill>
              </a:defRPr>
            </a:lvl2pPr>
            <a:lvl3pPr>
              <a:defRPr sz="1700">
                <a:solidFill>
                  <a:srgbClr val="00376C"/>
                </a:solidFill>
              </a:defRPr>
            </a:lvl3pPr>
            <a:lvl4pPr>
              <a:defRPr sz="1700">
                <a:solidFill>
                  <a:srgbClr val="00376C"/>
                </a:solidFill>
              </a:defRPr>
            </a:lvl4pPr>
            <a:lvl5pPr>
              <a:defRPr sz="1700">
                <a:solidFill>
                  <a:srgbClr val="00376C"/>
                </a:solidFill>
              </a:defRPr>
            </a:lvl5pPr>
          </a:lstStyle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Zweite Ebene</a:t>
            </a:r>
          </a:p>
          <a:p>
            <a:pPr marL="225425" marR="0" lvl="2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Dritte Ebene</a:t>
            </a:r>
          </a:p>
          <a:p>
            <a:pPr marL="2254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Vierte Ebene</a:t>
            </a:r>
          </a:p>
          <a:p>
            <a:pPr marL="225425" marR="0" lvl="4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Fünfte Ebene</a:t>
            </a:r>
            <a:endParaRPr lang="de-DE" alt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7020271" y="6237288"/>
            <a:ext cx="1665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sz="1000" baseline="0" dirty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t>Folie </a:t>
            </a:r>
            <a:fld id="{1B72D026-91FA-4657-B925-66E03917896F}" type="slidenum">
              <a:rPr lang="de-DE" sz="1000" baseline="0" smtClean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pPr marL="0" lvl="0" indent="0" algn="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‹Nr.›</a:t>
            </a:fld>
            <a:endParaRPr lang="de-DE" sz="1000" baseline="0" dirty="0">
              <a:solidFill>
                <a:srgbClr val="00376C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15588"/>
      </p:ext>
    </p:extLst>
  </p:cSld>
  <p:clrMapOvr>
    <a:masterClrMapping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734" y="480407"/>
            <a:ext cx="8228533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>
              <a:defRPr sz="2100" b="1" cap="none">
                <a:solidFill>
                  <a:srgbClr val="00376C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100">
                <a:solidFill>
                  <a:srgbClr val="00376C"/>
                </a:solidFill>
              </a:defRPr>
            </a:lvl1pPr>
            <a:lvl2pPr marL="525600" indent="-226800">
              <a:buClr>
                <a:schemeClr val="accent4"/>
              </a:buClr>
              <a:buFont typeface="Arial" charset="0"/>
              <a:buChar char="•"/>
              <a:defRPr sz="1700">
                <a:solidFill>
                  <a:srgbClr val="00376C"/>
                </a:solidFill>
              </a:defRPr>
            </a:lvl2pPr>
            <a:lvl3pPr marL="749300" indent="-225425">
              <a:buClr>
                <a:schemeClr val="accent3"/>
              </a:buClr>
              <a:buFont typeface="Arial" charset="0"/>
              <a:buChar char="•"/>
              <a:defRPr sz="1700">
                <a:solidFill>
                  <a:srgbClr val="00376C"/>
                </a:solidFill>
              </a:defRPr>
            </a:lvl3pPr>
            <a:lvl4pPr>
              <a:buClr>
                <a:schemeClr val="accent2"/>
              </a:buClr>
              <a:defRPr sz="1700">
                <a:solidFill>
                  <a:srgbClr val="00376C"/>
                </a:solidFill>
              </a:defRPr>
            </a:lvl4pPr>
            <a:lvl5pPr>
              <a:buClr>
                <a:schemeClr val="accent6"/>
              </a:buClr>
              <a:defRPr sz="1700">
                <a:solidFill>
                  <a:srgbClr val="00376C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7020271" y="6237288"/>
            <a:ext cx="1665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sz="1000" baseline="0" dirty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t>Folie </a:t>
            </a:r>
            <a:fld id="{1B72D026-91FA-4657-B925-66E03917896F}" type="slidenum">
              <a:rPr lang="de-DE" sz="1000" baseline="0" smtClean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pPr marL="0" lvl="0" indent="0" algn="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‹Nr.›</a:t>
            </a:fld>
            <a:endParaRPr lang="de-DE" sz="1000" baseline="0" dirty="0">
              <a:solidFill>
                <a:srgbClr val="00376C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43254"/>
      </p:ext>
    </p:extLst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057939" cy="452684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734" y="480407"/>
            <a:ext cx="8228533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>
              <a:defRPr sz="2100" b="1" cap="none">
                <a:solidFill>
                  <a:srgbClr val="00376C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020271" y="6237288"/>
            <a:ext cx="1665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sz="1000" baseline="0" dirty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t>Folie </a:t>
            </a:r>
            <a:fld id="{1B72D026-91FA-4657-B925-66E03917896F}" type="slidenum">
              <a:rPr lang="de-DE" sz="1000" baseline="0" smtClean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pPr marL="0" lvl="0" indent="0" algn="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‹Nr.›</a:t>
            </a:fld>
            <a:endParaRPr lang="de-DE" sz="1000" baseline="0" dirty="0">
              <a:solidFill>
                <a:srgbClr val="00376C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7" name="Inhaltsplatzhalter 3"/>
          <p:cNvSpPr>
            <a:spLocks noGrp="1"/>
          </p:cNvSpPr>
          <p:nvPr>
            <p:ph sz="half" idx="10"/>
          </p:nvPr>
        </p:nvSpPr>
        <p:spPr>
          <a:xfrm>
            <a:off x="467544" y="1628800"/>
            <a:ext cx="4057939" cy="452684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955236"/>
      </p:ext>
    </p:extLst>
  </p:cSld>
  <p:clrMapOvr>
    <a:masterClrMapping/>
  </p:clrMapOvr>
  <p:transition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734" y="1535727"/>
            <a:ext cx="4040152" cy="6394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1945" indent="0">
              <a:buNone/>
              <a:defRPr sz="1700" b="1"/>
            </a:lvl2pPr>
            <a:lvl3pPr marL="763890" indent="0">
              <a:buNone/>
              <a:defRPr sz="1500" b="1"/>
            </a:lvl3pPr>
            <a:lvl4pPr marL="1145835" indent="0">
              <a:buNone/>
              <a:defRPr sz="1300" b="1"/>
            </a:lvl4pPr>
            <a:lvl5pPr marL="1527780" indent="0">
              <a:buNone/>
              <a:defRPr sz="1300" b="1"/>
            </a:lvl5pPr>
            <a:lvl6pPr marL="1909724" indent="0">
              <a:buNone/>
              <a:defRPr sz="1300" b="1"/>
            </a:lvl6pPr>
            <a:lvl7pPr marL="2291669" indent="0">
              <a:buNone/>
              <a:defRPr sz="1300" b="1"/>
            </a:lvl7pPr>
            <a:lvl8pPr marL="2673614" indent="0">
              <a:buNone/>
              <a:defRPr sz="1300" b="1"/>
            </a:lvl8pPr>
            <a:lvl9pPr marL="3055559" indent="0">
              <a:buNone/>
              <a:defRPr sz="1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734" y="2175218"/>
            <a:ext cx="4040152" cy="395035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929" y="1535727"/>
            <a:ext cx="4041337" cy="6394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81945" indent="0">
              <a:buNone/>
              <a:defRPr sz="1700" b="1"/>
            </a:lvl2pPr>
            <a:lvl3pPr marL="763890" indent="0">
              <a:buNone/>
              <a:defRPr sz="1500" b="1"/>
            </a:lvl3pPr>
            <a:lvl4pPr marL="1145835" indent="0">
              <a:buNone/>
              <a:defRPr sz="1300" b="1"/>
            </a:lvl4pPr>
            <a:lvl5pPr marL="1527780" indent="0">
              <a:buNone/>
              <a:defRPr sz="1300" b="1"/>
            </a:lvl5pPr>
            <a:lvl6pPr marL="1909724" indent="0">
              <a:buNone/>
              <a:defRPr sz="1300" b="1"/>
            </a:lvl6pPr>
            <a:lvl7pPr marL="2291669" indent="0">
              <a:buNone/>
              <a:defRPr sz="1300" b="1"/>
            </a:lvl7pPr>
            <a:lvl8pPr marL="2673614" indent="0">
              <a:buNone/>
              <a:defRPr sz="1300" b="1"/>
            </a:lvl8pPr>
            <a:lvl9pPr marL="3055559" indent="0">
              <a:buNone/>
              <a:defRPr sz="13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929" y="2175218"/>
            <a:ext cx="4041337" cy="3950359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734" y="480407"/>
            <a:ext cx="8228533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>
              <a:defRPr sz="2100" b="1" cap="none">
                <a:solidFill>
                  <a:srgbClr val="00376C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020271" y="6237288"/>
            <a:ext cx="1665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sz="1000" baseline="0" dirty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t>Folie </a:t>
            </a:r>
            <a:fld id="{1B72D026-91FA-4657-B925-66E03917896F}" type="slidenum">
              <a:rPr lang="de-DE" sz="1000" baseline="0" smtClean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pPr marL="0" lvl="0" indent="0" algn="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‹Nr.›</a:t>
            </a:fld>
            <a:endParaRPr lang="de-DE" sz="1000" baseline="0" dirty="0">
              <a:solidFill>
                <a:srgbClr val="00376C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00683"/>
      </p:ext>
    </p:extLst>
  </p:cSld>
  <p:clrMapOvr>
    <a:masterClrMapping/>
  </p:clrMapOvr>
  <p:transition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734" y="480407"/>
            <a:ext cx="8228533" cy="785977"/>
          </a:xfrm>
          <a:prstGeom prst="rect">
            <a:avLst/>
          </a:prstGeom>
        </p:spPr>
        <p:txBody>
          <a:bodyPr vert="horz" lIns="76389" tIns="38194" rIns="76389" bIns="38194"/>
          <a:lstStyle>
            <a:lvl1pPr algn="l">
              <a:defRPr sz="2100" b="1" cap="none">
                <a:solidFill>
                  <a:srgbClr val="00376C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20271" y="6237288"/>
            <a:ext cx="1665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de-DE" sz="1000" baseline="0" dirty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t>Folie </a:t>
            </a:r>
            <a:fld id="{1B72D026-91FA-4657-B925-66E03917896F}" type="slidenum">
              <a:rPr lang="de-DE" sz="1000" baseline="0" smtClean="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rPr>
              <a:pPr marL="0" lvl="0" indent="0" algn="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‹Nr.›</a:t>
            </a:fld>
            <a:endParaRPr lang="de-DE" sz="1000" baseline="0" dirty="0">
              <a:solidFill>
                <a:srgbClr val="00376C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18816"/>
      </p:ext>
    </p:extLst>
  </p:cSld>
  <p:clrMapOvr>
    <a:masterClrMapping/>
  </p:clrMapOvr>
  <p:transition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69850"/>
      </p:ext>
    </p:extLst>
  </p:cSld>
  <p:clrMapOvr>
    <a:masterClrMapping/>
  </p:clrMapOvr>
  <p:transition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pic>
        <p:nvPicPr>
          <p:cNvPr id="1027" name="Picture 7" descr="husiegel_bw_gros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advClick="0" advTm="12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  <a:ea typeface="MS PGothic" pitchFamily="34" charset="-128"/>
          <a:cs typeface="MS PGothic" charset="0"/>
        </a:defRPr>
      </a:lvl5pPr>
      <a:lvl6pPr marL="381945" algn="ctr" defTabSz="915076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</a:defRPr>
      </a:lvl6pPr>
      <a:lvl7pPr marL="763890" algn="ctr" defTabSz="915076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</a:defRPr>
      </a:lvl7pPr>
      <a:lvl8pPr marL="1145835" algn="ctr" defTabSz="915076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</a:defRPr>
      </a:lvl8pPr>
      <a:lvl9pPr marL="1527780" algn="ctr" defTabSz="915076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Verdana" pitchFamily="-65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00">
          <a:solidFill>
            <a:srgbClr val="00376C"/>
          </a:solidFill>
          <a:latin typeface="+mn-lt"/>
          <a:ea typeface="MS PGothic" pitchFamily="34" charset="-128"/>
          <a:cs typeface="MS PGothic" charset="0"/>
        </a:defRPr>
      </a:lvl1pPr>
      <a:lvl2pPr marL="523875" indent="-225425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itchFamily="34" charset="0"/>
        <a:buChar char="•"/>
        <a:defRPr sz="1700">
          <a:solidFill>
            <a:srgbClr val="00376C"/>
          </a:solidFill>
          <a:latin typeface="+mn-lt"/>
          <a:ea typeface="MS PGothic" pitchFamily="34" charset="-128"/>
          <a:cs typeface="MS PGothic" charset="0"/>
        </a:defRPr>
      </a:lvl2pPr>
      <a:lvl3pPr marL="749300" indent="-225425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itchFamily="34" charset="0"/>
        <a:buChar char="•"/>
        <a:defRPr sz="1700">
          <a:solidFill>
            <a:srgbClr val="00376C"/>
          </a:solidFill>
          <a:latin typeface="+mn-lt"/>
          <a:ea typeface="MS PGothic" pitchFamily="34" charset="-128"/>
          <a:cs typeface="MS PGothic" charset="0"/>
        </a:defRPr>
      </a:lvl3pPr>
      <a:lvl4pPr marL="976313" indent="-2254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1700">
          <a:solidFill>
            <a:srgbClr val="00376C"/>
          </a:solidFill>
          <a:latin typeface="+mn-lt"/>
          <a:ea typeface="MS PGothic" pitchFamily="34" charset="-128"/>
          <a:cs typeface="MS PGothic" charset="0"/>
        </a:defRPr>
      </a:lvl4pPr>
      <a:lvl5pPr marL="1276350" indent="-225425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Arial" pitchFamily="34" charset="0"/>
        <a:buChar char="•"/>
        <a:defRPr sz="1700">
          <a:solidFill>
            <a:srgbClr val="00376C"/>
          </a:solidFill>
          <a:latin typeface="+mn-lt"/>
          <a:ea typeface="MS PGothic" pitchFamily="34" charset="-128"/>
          <a:cs typeface="MS PGothic" charset="0"/>
        </a:defRPr>
      </a:lvl5pPr>
      <a:lvl6pPr marL="2437551" indent="-228106" algn="l" defTabSz="915076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6pPr>
      <a:lvl7pPr marL="2819496" indent="-228106" algn="l" defTabSz="915076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7pPr>
      <a:lvl8pPr marL="3201441" indent="-228106" algn="l" defTabSz="915076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8pPr>
      <a:lvl9pPr marL="3583386" indent="-228106" algn="l" defTabSz="915076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945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3890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5835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780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9724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1669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3614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5559" algn="l" defTabSz="3819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57200" y="3573463"/>
            <a:ext cx="8229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b"/>
          <a:lstStyle>
            <a:lvl1pPr marL="225425" indent="-225425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00376C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</a:pPr>
            <a:endParaRPr lang="de-DE" altLang="de-DE" sz="1800"/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467544" y="3933056"/>
            <a:ext cx="7390604" cy="1584176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Verdana" pitchFamily="-65" charset="0"/>
                <a:ea typeface="MS PGothic" pitchFamily="34" charset="-128"/>
                <a:cs typeface="MS PGothic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Verdana" pitchFamily="-65" charset="0"/>
                <a:ea typeface="MS PGothic" pitchFamily="34" charset="-128"/>
                <a:cs typeface="MS PGothic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Verdana" pitchFamily="-65" charset="0"/>
                <a:ea typeface="MS PGothic" pitchFamily="34" charset="-128"/>
                <a:cs typeface="MS PGothic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Verdana" pitchFamily="-65" charset="0"/>
                <a:ea typeface="MS PGothic" pitchFamily="34" charset="-128"/>
                <a:cs typeface="MS PGothic" charset="0"/>
              </a:defRPr>
            </a:lvl5pPr>
            <a:lvl6pPr marL="381945" algn="ctr" defTabSz="915076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Verdana" pitchFamily="-65" charset="0"/>
              </a:defRPr>
            </a:lvl6pPr>
            <a:lvl7pPr marL="763890" algn="ctr" defTabSz="915076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Verdana" pitchFamily="-65" charset="0"/>
              </a:defRPr>
            </a:lvl7pPr>
            <a:lvl8pPr marL="1145835" algn="ctr" defTabSz="915076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Verdana" pitchFamily="-65" charset="0"/>
              </a:defRPr>
            </a:lvl8pPr>
            <a:lvl9pPr marL="1527780" algn="ctr" defTabSz="915076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2"/>
                </a:solidFill>
                <a:latin typeface="Verdana" pitchFamily="-65" charset="0"/>
              </a:defRPr>
            </a:lvl9pPr>
          </a:lstStyle>
          <a:p>
            <a:pPr algn="l">
              <a:spcBef>
                <a:spcPts val="0"/>
              </a:spcBef>
            </a:pPr>
            <a:endParaRPr lang="de-DE" sz="2800" kern="0" dirty="0">
              <a:solidFill>
                <a:srgbClr val="00376C"/>
              </a:solidFill>
              <a:latin typeface="+mn-lt"/>
            </a:endParaRPr>
          </a:p>
        </p:txBody>
      </p:sp>
      <p:sp>
        <p:nvSpPr>
          <p:cNvPr id="5" name="Untertitel 3"/>
          <p:cNvSpPr txBox="1">
            <a:spLocks/>
          </p:cNvSpPr>
          <p:nvPr/>
        </p:nvSpPr>
        <p:spPr>
          <a:xfrm>
            <a:off x="496800" y="2996952"/>
            <a:ext cx="7361348" cy="640092"/>
          </a:xfrm>
          <a:prstGeom prst="rect">
            <a:avLst/>
          </a:prstGeom>
        </p:spPr>
        <p:txBody>
          <a:bodyPr/>
          <a:lstStyle>
            <a:lvl1pPr marL="2254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1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2387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749300" indent="-225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9763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76350" indent="-225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7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437551" indent="-228106" algn="l" defTabSz="91507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819496" indent="-228106" algn="l" defTabSz="91507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201441" indent="-228106" algn="l" defTabSz="91507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83386" indent="-228106" algn="l" defTabSz="91507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endParaRPr lang="de-DE" kern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3988" y="4520767"/>
            <a:ext cx="7127481" cy="175309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Dr. Felix Lange</a:t>
            </a:r>
          </a:p>
          <a:p>
            <a:r>
              <a:rPr lang="de-DE" dirty="0"/>
              <a:t>Martin Wapenhans</a:t>
            </a:r>
          </a:p>
          <a:p>
            <a:r>
              <a:rPr lang="de-DE" dirty="0"/>
              <a:t>06. Juli 2018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5415" y="1765690"/>
            <a:ext cx="7773171" cy="295945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2800" b="1" dirty="0">
                <a:latin typeface="Calibri"/>
                <a:cs typeface="Calibri"/>
              </a:rPr>
              <a:t>Vorstellung des Schwerpunkts 6:</a:t>
            </a:r>
            <a:br>
              <a:rPr lang="de-DE" sz="2800" b="1" dirty="0">
                <a:latin typeface="Calibri"/>
                <a:cs typeface="Calibri"/>
              </a:rPr>
            </a:br>
            <a:r>
              <a:rPr lang="de-DE" sz="2800" dirty="0">
                <a:latin typeface="Calibri"/>
                <a:cs typeface="Calibri"/>
              </a:rPr>
              <a:t>Recht der internationalen Gemeinschaft </a:t>
            </a:r>
            <a:br>
              <a:rPr lang="de-DE" sz="2800" dirty="0">
                <a:latin typeface="Calibri"/>
                <a:cs typeface="Calibri"/>
              </a:rPr>
            </a:br>
            <a:r>
              <a:rPr lang="de-DE" sz="2800" dirty="0">
                <a:latin typeface="Calibri"/>
                <a:cs typeface="Calibri"/>
              </a:rPr>
              <a:t>und der europäischen Integration</a:t>
            </a:r>
          </a:p>
        </p:txBody>
      </p:sp>
    </p:spTree>
  </p:cSld>
  <p:clrMapOvr>
    <a:masterClrMapping/>
  </p:clrMapOvr>
  <p:transition spd="slow" advClick="0" advTm="12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734" y="764704"/>
            <a:ext cx="8228533" cy="4526847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AutoNum type="romanUcPeriod"/>
            </a:pPr>
            <a:r>
              <a:rPr lang="de-DE" sz="2400" dirty="0"/>
              <a:t>Begrüßung</a:t>
            </a:r>
          </a:p>
          <a:p>
            <a:pPr marL="514350" indent="-514350">
              <a:lnSpc>
                <a:spcPct val="200000"/>
              </a:lnSpc>
              <a:buAutoNum type="romanUcPeriod"/>
            </a:pPr>
            <a:r>
              <a:rPr lang="de-DE" sz="2400" dirty="0"/>
              <a:t>Allgemeine Beschreibung des Schwerpunkts</a:t>
            </a:r>
          </a:p>
          <a:p>
            <a:pPr marL="514350" indent="-514350">
              <a:lnSpc>
                <a:spcPct val="200000"/>
              </a:lnSpc>
              <a:buAutoNum type="romanUcPeriod"/>
            </a:pPr>
            <a:r>
              <a:rPr lang="de-DE" sz="2400" dirty="0"/>
              <a:t>Lehrveranstaltungen</a:t>
            </a:r>
          </a:p>
          <a:p>
            <a:pPr marL="812800" lvl="1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400" dirty="0"/>
              <a:t>Obligatorische Inhalte</a:t>
            </a:r>
          </a:p>
          <a:p>
            <a:pPr marL="812800" lvl="1" indent="-514350">
              <a:lnSpc>
                <a:spcPct val="200000"/>
              </a:lnSpc>
              <a:buFont typeface="+mj-lt"/>
              <a:buAutoNum type="arabicPeriod"/>
            </a:pPr>
            <a:r>
              <a:rPr lang="de-DE" sz="2400" dirty="0"/>
              <a:t>Wahlobligatorische Inhalte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de-DE" sz="2400" dirty="0"/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102915722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/>
          <p:cNvSpPr>
            <a:spLocks noGrp="1"/>
          </p:cNvSpPr>
          <p:nvPr>
            <p:ph idx="1"/>
          </p:nvPr>
        </p:nvSpPr>
        <p:spPr>
          <a:xfrm>
            <a:off x="303409" y="692696"/>
            <a:ext cx="8228533" cy="4526847"/>
          </a:xfrm>
        </p:spPr>
        <p:txBody>
          <a:bodyPr/>
          <a:lstStyle/>
          <a:p>
            <a:pPr marL="812800" lvl="1" indent="-514350">
              <a:buFont typeface="+mj-lt"/>
              <a:buAutoNum type="arabicPeriod"/>
            </a:pPr>
            <a:r>
              <a:rPr lang="de-DE" sz="2000" dirty="0"/>
              <a:t>Obligatorische Inhalte</a:t>
            </a:r>
          </a:p>
          <a:p>
            <a:pPr marL="812800" lvl="1" indent="-514350">
              <a:buFont typeface="+mj-lt"/>
              <a:buAutoNum type="arabicPeriod"/>
            </a:pPr>
            <a:endParaRPr lang="de-DE" sz="2000" dirty="0"/>
          </a:p>
          <a:p>
            <a:pPr marL="812800" lvl="1" indent="-514350">
              <a:buFont typeface="Arial"/>
              <a:buChar char="•"/>
            </a:pPr>
            <a:endParaRPr lang="de-DE" sz="2000" dirty="0"/>
          </a:p>
          <a:p>
            <a:pPr marL="812800" lvl="1" indent="-514350">
              <a:buFont typeface="Arial"/>
              <a:buChar char="•"/>
            </a:pPr>
            <a:r>
              <a:rPr lang="de-DE" sz="2000" dirty="0"/>
              <a:t>Völkerrechtlicher Teil</a:t>
            </a:r>
          </a:p>
          <a:p>
            <a:pPr marL="1038225" lvl="2" indent="-514350">
              <a:buFont typeface="Arial"/>
              <a:buChar char="•"/>
            </a:pPr>
            <a:r>
              <a:rPr lang="de-DE" sz="2000" dirty="0"/>
              <a:t>Grundlagen der Völkerrechtsordnung/</a:t>
            </a:r>
            <a:br>
              <a:rPr lang="de-DE" sz="2000" dirty="0"/>
            </a:br>
            <a:r>
              <a:rPr lang="de-DE" sz="2000" dirty="0"/>
              <a:t>Foundations </a:t>
            </a:r>
            <a:r>
              <a:rPr lang="de-DE" sz="2000" dirty="0" err="1"/>
              <a:t>of</a:t>
            </a:r>
            <a:r>
              <a:rPr lang="de-DE" sz="2000" dirty="0"/>
              <a:t> International Law</a:t>
            </a:r>
          </a:p>
          <a:p>
            <a:pPr marL="1038225" lvl="2" indent="-514350">
              <a:buFont typeface="Arial"/>
              <a:buChar char="•"/>
            </a:pPr>
            <a:r>
              <a:rPr lang="de-DE" sz="2000" dirty="0"/>
              <a:t>Formen internationaler Kooperation/</a:t>
            </a:r>
            <a:br>
              <a:rPr lang="de-DE" sz="2000" dirty="0"/>
            </a:br>
            <a:r>
              <a:rPr lang="de-DE" sz="2000" dirty="0"/>
              <a:t>Forms </a:t>
            </a:r>
            <a:r>
              <a:rPr lang="de-DE" sz="2000" dirty="0" err="1"/>
              <a:t>of</a:t>
            </a:r>
            <a:r>
              <a:rPr lang="de-DE" sz="2000" dirty="0"/>
              <a:t> International </a:t>
            </a:r>
            <a:r>
              <a:rPr lang="de-DE" sz="2000" dirty="0" err="1"/>
              <a:t>Cooperation</a:t>
            </a:r>
            <a:endParaRPr lang="de-DE" sz="2000" dirty="0"/>
          </a:p>
          <a:p>
            <a:pPr marL="298450" lvl="1" indent="0"/>
            <a:endParaRPr lang="de-DE" sz="2000" dirty="0"/>
          </a:p>
          <a:p>
            <a:pPr marL="812800" lvl="1" indent="-514350">
              <a:buFont typeface="Arial"/>
              <a:buChar char="•"/>
            </a:pPr>
            <a:endParaRPr lang="de-DE" sz="2000" dirty="0"/>
          </a:p>
          <a:p>
            <a:pPr marL="812800" lvl="1" indent="-514350">
              <a:buFont typeface="Arial"/>
              <a:buChar char="•"/>
            </a:pPr>
            <a:r>
              <a:rPr lang="de-DE" sz="2000" dirty="0"/>
              <a:t>Europäischer Teil</a:t>
            </a:r>
          </a:p>
          <a:p>
            <a:pPr marL="1038225" lvl="2" indent="-514350">
              <a:buFont typeface="Arial"/>
              <a:buChar char="•"/>
            </a:pPr>
            <a:r>
              <a:rPr lang="de-DE" sz="2000" dirty="0"/>
              <a:t>Europäisches Wirtschaftsrecht, insb. </a:t>
            </a:r>
            <a:br>
              <a:rPr lang="de-DE" sz="2000" dirty="0"/>
            </a:br>
            <a:r>
              <a:rPr lang="de-DE" sz="2000" dirty="0"/>
              <a:t>Binnenmarkt- und Wettbewerbsrecht</a:t>
            </a:r>
          </a:p>
          <a:p>
            <a:pPr marL="1038225" lvl="2" indent="-514350">
              <a:buFont typeface="Arial"/>
              <a:buChar char="•"/>
            </a:pPr>
            <a:r>
              <a:rPr lang="de-DE" sz="2000" dirty="0"/>
              <a:t>Europäisches Verfassungsrecht</a:t>
            </a:r>
          </a:p>
        </p:txBody>
      </p:sp>
      <p:pic>
        <p:nvPicPr>
          <p:cNvPr id="1028" name="Picture 4" descr="http://www.thomas-burri.com/_/rsrc/1496822265510/home/IMG_1962II.jpg?height=200&amp;width=163">
            <a:extLst>
              <a:ext uri="{FF2B5EF4-FFF2-40B4-BE49-F238E27FC236}">
                <a16:creationId xmlns:a16="http://schemas.microsoft.com/office/drawing/2014/main" id="{93E4B12D-C8D4-47D4-BDB1-F687B690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1872208" cy="22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rewi.hu-berlin.de/de/lf/ls/rft/cv/ruffert/image_preview">
            <a:extLst>
              <a:ext uri="{FF2B5EF4-FFF2-40B4-BE49-F238E27FC236}">
                <a16:creationId xmlns:a16="http://schemas.microsoft.com/office/drawing/2014/main" id="{BD3FF7B0-5ADE-4ADA-970F-BF838B48E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r="16064"/>
          <a:stretch/>
        </p:blipFill>
        <p:spPr bwMode="auto">
          <a:xfrm>
            <a:off x="6876256" y="4034515"/>
            <a:ext cx="1904356" cy="24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9FA11B5-4974-44CF-88CD-831279F7B118}"/>
              </a:ext>
            </a:extLst>
          </p:cNvPr>
          <p:cNvSpPr txBox="1"/>
          <p:nvPr/>
        </p:nvSpPr>
        <p:spPr>
          <a:xfrm>
            <a:off x="6924074" y="3605269"/>
            <a:ext cx="182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76C"/>
                </a:solidFill>
              </a:rPr>
              <a:t>Thomas </a:t>
            </a:r>
            <a:r>
              <a:rPr lang="de-DE" sz="1800" dirty="0" err="1">
                <a:solidFill>
                  <a:srgbClr val="00376C"/>
                </a:solidFill>
              </a:rPr>
              <a:t>Burri</a:t>
            </a:r>
            <a:endParaRPr lang="de-DE" sz="1800" dirty="0">
              <a:solidFill>
                <a:srgbClr val="00376C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3BE239-1B8B-4110-88E5-88172A08390F}"/>
              </a:ext>
            </a:extLst>
          </p:cNvPr>
          <p:cNvSpPr txBox="1"/>
          <p:nvPr/>
        </p:nvSpPr>
        <p:spPr>
          <a:xfrm>
            <a:off x="6741293" y="6453336"/>
            <a:ext cx="218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376C"/>
                </a:solidFill>
              </a:rPr>
              <a:t>Matthias Ruffert</a:t>
            </a:r>
          </a:p>
        </p:txBody>
      </p:sp>
    </p:spTree>
    <p:extLst>
      <p:ext uri="{BB962C8B-B14F-4D97-AF65-F5344CB8AC3E}">
        <p14:creationId xmlns:p14="http://schemas.microsoft.com/office/powerpoint/2010/main" val="2167573837"/>
      </p:ext>
    </p:extLst>
  </p:cSld>
  <p:clrMapOvr>
    <a:masterClrMapping/>
  </p:clrMapOvr>
  <p:transition advClick="0" advTm="1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F714992D-1BE5-4BFD-8FF6-725DE14E32F3}"/>
              </a:ext>
            </a:extLst>
          </p:cNvPr>
          <p:cNvSpPr txBox="1">
            <a:spLocks/>
          </p:cNvSpPr>
          <p:nvPr/>
        </p:nvSpPr>
        <p:spPr bwMode="auto">
          <a:xfrm>
            <a:off x="251520" y="404664"/>
            <a:ext cx="878497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1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23875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Tx/>
              <a:buNone/>
              <a:defRPr sz="17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749300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Tx/>
              <a:buNone/>
              <a:defRPr sz="17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976313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7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276350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Tx/>
              <a:buNone/>
              <a:defRPr sz="1700">
                <a:solidFill>
                  <a:srgbClr val="00376C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437551" indent="-228106" algn="l" defTabSz="91507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819496" indent="-228106" algn="l" defTabSz="91507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201441" indent="-228106" algn="l" defTabSz="91507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83386" indent="-228106" algn="l" defTabSz="91507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812800" lvl="1" indent="-514350">
              <a:buFont typeface="+mj-lt"/>
              <a:buAutoNum type="arabicPeriod" startAt="2"/>
            </a:pPr>
            <a:r>
              <a:rPr lang="de-DE" sz="2000" kern="0" dirty="0"/>
              <a:t>Wahlobligatorische Inhalte (</a:t>
            </a:r>
            <a:r>
              <a:rPr lang="de-DE" sz="2000" kern="0" dirty="0" err="1"/>
              <a:t>SoSe</a:t>
            </a:r>
            <a:r>
              <a:rPr lang="de-DE" sz="2000" kern="0" dirty="0"/>
              <a:t> 2018)</a:t>
            </a:r>
          </a:p>
          <a:p>
            <a:pPr marL="812800" lvl="1" indent="-514350">
              <a:buFont typeface="+mj-lt"/>
              <a:buAutoNum type="arabicPeriod" startAt="2"/>
            </a:pPr>
            <a:endParaRPr lang="de-DE" sz="2000" kern="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A7B"/>
                </a:solidFill>
              </a:rPr>
              <a:t>The International Rule of Law: Rise or Decline?</a:t>
            </a:r>
            <a:r>
              <a:rPr lang="en-US" sz="1600" dirty="0"/>
              <a:t>   -   </a:t>
            </a:r>
            <a:r>
              <a:rPr lang="en-US" sz="1600" dirty="0">
                <a:solidFill>
                  <a:srgbClr val="4477AA"/>
                </a:solidFill>
              </a:rPr>
              <a:t>Nolte</a:t>
            </a:r>
            <a:endParaRPr lang="en-US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Völkerrechtliches Kolloquium mit Praktikern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Nolte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Aktuelle völkerrechtliche Entwicklungen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Nolte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Exkursion zu Internationalen Organisationen nach Genf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Nolte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Seminar zum Internationalen und Europäischen Wirtschaftsrecht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Ruffert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Vertiefungsvorlesung Europarecht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Ruffert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Verwaltungsrechtsvergleichung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Ruffert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Recht der Internationalen Organisationen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Ruffert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Europäisches und Internationales Investitionsrecht</a:t>
            </a:r>
            <a:r>
              <a:rPr lang="de-DE" sz="1600" dirty="0"/>
              <a:t>  -   </a:t>
            </a:r>
            <a:r>
              <a:rPr lang="de-DE" sz="1600" dirty="0">
                <a:solidFill>
                  <a:srgbClr val="4477AA"/>
                </a:solidFill>
              </a:rPr>
              <a:t>Hindelang </a:t>
            </a:r>
            <a:r>
              <a:rPr lang="de-DE" sz="1600" dirty="0"/>
              <a:t>,  </a:t>
            </a:r>
            <a:r>
              <a:rPr lang="de-DE" sz="1600" dirty="0">
                <a:solidFill>
                  <a:srgbClr val="4477AA"/>
                </a:solidFill>
              </a:rPr>
              <a:t>Braun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Recht, Rechtfertigung und Öffentliche Vernunft: Zur Theorie des liberal-demokratischen Verfassungsstaates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Kumm </a:t>
            </a:r>
            <a:r>
              <a:rPr lang="de-DE" sz="1600" dirty="0"/>
              <a:t>,  </a:t>
            </a:r>
            <a:r>
              <a:rPr lang="de-DE" sz="1600" dirty="0" err="1">
                <a:solidFill>
                  <a:srgbClr val="4477AA"/>
                </a:solidFill>
              </a:rPr>
              <a:t>Zaumseil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A7B"/>
                </a:solidFill>
              </a:rPr>
              <a:t>Berlin Colloquium on Global and Comparative Public Law</a:t>
            </a:r>
            <a:r>
              <a:rPr lang="en-US" sz="1600" dirty="0"/>
              <a:t>   -   </a:t>
            </a:r>
            <a:r>
              <a:rPr lang="en-US" sz="1600" dirty="0" err="1">
                <a:solidFill>
                  <a:srgbClr val="4477AA"/>
                </a:solidFill>
              </a:rPr>
              <a:t>Kumm</a:t>
            </a:r>
            <a:endParaRPr lang="en-US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Ausländer- und Flüchtlingsrecht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Lau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Gestaltungsthemen im Religionsverfassungsrecht im nationalen wie europäischen Kontext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Hofmann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Aktuelle Grundprobleme des Föderalismus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Möllers </a:t>
            </a:r>
            <a:r>
              <a:rPr lang="de-DE" sz="1600" dirty="0"/>
              <a:t>,  </a:t>
            </a:r>
            <a:r>
              <a:rPr lang="de-DE" sz="1600" dirty="0">
                <a:solidFill>
                  <a:srgbClr val="4477AA"/>
                </a:solidFill>
              </a:rPr>
              <a:t>Risse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14A7B"/>
                </a:solidFill>
              </a:rPr>
              <a:t>Europäisches Strafrecht</a:t>
            </a:r>
            <a:r>
              <a:rPr lang="de-DE" sz="1600" dirty="0"/>
              <a:t>   -   </a:t>
            </a:r>
            <a:r>
              <a:rPr lang="de-DE" sz="1600" dirty="0">
                <a:solidFill>
                  <a:srgbClr val="4477AA"/>
                </a:solidFill>
              </a:rPr>
              <a:t>Heger</a:t>
            </a:r>
            <a:endParaRPr lang="de-DE" sz="1600" dirty="0"/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14A7B"/>
                </a:solidFill>
              </a:rPr>
              <a:t>The Procedural Law of the International Criminal Court</a:t>
            </a:r>
            <a:r>
              <a:rPr lang="en-US" sz="1600" dirty="0"/>
              <a:t>   -   </a:t>
            </a:r>
            <a:r>
              <a:rPr lang="en-US" sz="1600" dirty="0" err="1">
                <a:solidFill>
                  <a:srgbClr val="4477AA"/>
                </a:solidFill>
              </a:rPr>
              <a:t>Nerlich</a:t>
            </a:r>
            <a:endParaRPr lang="en-US" sz="1600" dirty="0"/>
          </a:p>
          <a:p>
            <a:pPr marL="812800" lvl="1" indent="-514350">
              <a:buFont typeface="+mj-lt"/>
              <a:buAutoNum type="arabicPeriod" startAt="2"/>
            </a:pPr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102912018"/>
      </p:ext>
    </p:extLst>
  </p:cSld>
  <p:clrMapOvr>
    <a:masterClrMapping/>
  </p:clrMapOvr>
  <p:transition advClick="0" advTm="1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IMG_317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8" b="8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9192074"/>
      </p:ext>
    </p:extLst>
  </p:cSld>
  <p:clrMapOvr>
    <a:masterClrMapping/>
  </p:clrMapOvr>
  <p:transition advClick="0" advTm="1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D365645-EC9E-493A-A44E-D1FB0284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4400" b="1" dirty="0"/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786432602"/>
      </p:ext>
    </p:extLst>
  </p:cSld>
  <p:clrMapOvr>
    <a:masterClrMapping/>
  </p:clrMapOvr>
  <p:transition advClick="0" advTm="12000"/>
</p:sld>
</file>

<file path=ppt/theme/theme1.xml><?xml version="1.0" encoding="utf-8"?>
<a:theme xmlns:a="http://schemas.openxmlformats.org/drawingml/2006/main" name="PPP-Vorl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953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09537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9910456A-6342-FA47-A549-F1DB03006A47}" vid="{8508CA16-0DBD-BD4B-A03F-38D0CA4F2CE4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PPP-Vorlage.potx</Template>
  <TotalTime>0</TotalTime>
  <Words>55</Words>
  <Application>Microsoft Office PowerPoint</Application>
  <PresentationFormat>Bildschirmpräsentation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Verdana</vt:lpstr>
      <vt:lpstr>PPP-Vorlage</vt:lpstr>
      <vt:lpstr>Vorstellung des Schwerpunkts 6: Recht der internationalen Gemeinschaft  und der europäischen Integration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Ruffert</dc:creator>
  <cp:lastModifiedBy>Martin Wapenhans</cp:lastModifiedBy>
  <cp:revision>64</cp:revision>
  <cp:lastPrinted>2014-12-16T08:51:52Z</cp:lastPrinted>
  <dcterms:created xsi:type="dcterms:W3CDTF">2016-03-31T16:28:26Z</dcterms:created>
  <dcterms:modified xsi:type="dcterms:W3CDTF">2018-07-06T11:31:09Z</dcterms:modified>
</cp:coreProperties>
</file>